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87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DIFFERENT TYPES OF MATERIALS PRODUCING  SOUND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924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mage result for Images of vehicle with the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Images of vehicle with the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Image result for Images of vehicle with the h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96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Images of sound with plate and a sp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Images of sound with plate and a sp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Image result for Images of sound with plate and a spoon"/>
          <p:cNvPicPr>
            <a:picLocks noChangeAspect="1" noChangeArrowheads="1"/>
          </p:cNvPicPr>
          <p:nvPr/>
        </p:nvPicPr>
        <p:blipFill>
          <a:blip r:embed="rId2"/>
          <a:srcRect r="7770"/>
          <a:stretch>
            <a:fillRect/>
          </a:stretch>
        </p:blipFill>
        <p:spPr bwMode="auto">
          <a:xfrm>
            <a:off x="1981200" y="1752600"/>
            <a:ext cx="6934200" cy="4800600"/>
          </a:xfrm>
          <a:prstGeom prst="rect">
            <a:avLst/>
          </a:prstGeom>
          <a:noFill/>
        </p:spPr>
      </p:pic>
      <p:pic>
        <p:nvPicPr>
          <p:cNvPr id="15366" name="Picture 6" descr="Image result for Images of sound with plate and a sp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images of sound with a tuning fork in 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2524125" cy="2286000"/>
          </a:xfrm>
          <a:prstGeom prst="rect">
            <a:avLst/>
          </a:prstGeom>
          <a:noFill/>
        </p:spPr>
      </p:pic>
      <p:pic>
        <p:nvPicPr>
          <p:cNvPr id="16388" name="Picture 4" descr="Image result for images of sound with a tuning fork in 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810000" cy="2552700"/>
          </a:xfrm>
          <a:prstGeom prst="rect">
            <a:avLst/>
          </a:prstGeom>
          <a:noFill/>
        </p:spPr>
      </p:pic>
      <p:pic>
        <p:nvPicPr>
          <p:cNvPr id="16390" name="Picture 6" descr="Image result for images of sound with a tuning fork in 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200400"/>
            <a:ext cx="4457700" cy="3486151"/>
          </a:xfrm>
          <a:prstGeom prst="rect">
            <a:avLst/>
          </a:prstGeom>
          <a:noFill/>
        </p:spPr>
      </p:pic>
      <p:pic>
        <p:nvPicPr>
          <p:cNvPr id="16392" name="Picture 8" descr="Image result for images of sound with a tuning fork in e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10000"/>
            <a:ext cx="238125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KHMS</dc:creator>
  <cp:lastModifiedBy>tanu</cp:lastModifiedBy>
  <cp:revision>8</cp:revision>
  <dcterms:created xsi:type="dcterms:W3CDTF">2006-08-16T00:00:00Z</dcterms:created>
  <dcterms:modified xsi:type="dcterms:W3CDTF">2017-09-06T04:54:15Z</dcterms:modified>
</cp:coreProperties>
</file>